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ela Gothic One"/>
      <p:regular r:id="rId15"/>
    </p:embeddedFont>
    <p:embeddedFont>
      <p:font typeface="Dela Gothic On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10527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Unity: 게임 개발의 새로운 지평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6025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Unity는 다양한 플랫폼을 지원하는 크로스 플랫폼 게임 엔진입니다. C# 프로그래밍, 비주얼 스크립팅, 에셋 스토어 등 다양한 기능을 제공합니다.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555933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563553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539740"/>
            <a:ext cx="2302550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작성자: Onion Ring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2383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Unity의 주요 기능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51973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1422" y="5592366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C# 프로그래밍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6005870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직관적인 스크립팅으로 게임 제작을 용이하게 합니다.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551973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568" y="5592366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비주얼 스크립팅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6005870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프로그래밍 경험이 적은 사용자도 쉽게 사용할 수 있습니다.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551973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38122" y="5592366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55197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에셋 스토어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6005870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다양한 리소스를 제공하여 개발 시간을 단축시킵니다.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1023568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GameObject와 MonoBehaviour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GameObject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Unity의 모든 객체의 기본 단위입니다. 이름, 태그, 활성화 상태 등을 설정할 수 있습니다.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MonoBehaviour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스크립트 작성을 위한 기본 클래스입니다. Awake(), Start(), Update() 등의 생명주기 메서드를 제공합니다.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82014"/>
            <a:ext cx="662594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Transform과 Vector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819644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4529971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오브젝트의 위치, 회전, 크기를 제어합니다.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819644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942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Vector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4529971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위치 및 방향을 나타내며, 선형 보간과 정규화가 가능합니다.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81212"/>
            <a:ext cx="62331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Unity의 유용한 클래스들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501884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Time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263164"/>
            <a:ext cx="30346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프레임 독립적 움직임과 시간 속도 조절이 가능합니다.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896" y="501884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7896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Mathf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17896" y="6263164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수학 유틸리티 클래스로 값 범위 제한과 선형 보간을 수행합니다.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01" y="5018842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7601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Random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77601" y="6263164"/>
            <a:ext cx="30347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지정 범위 내 난수를 생성합니다.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307" y="5018842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7307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Debug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7307" y="6263164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콘솔에 메시지를 출력하고 조건부 오류 메시지를 표시합니다.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44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208" y="3116461"/>
            <a:ext cx="5879187" cy="67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Unity의 컴포넌트 시스템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303770" y="4095155"/>
            <a:ext cx="22860" cy="3576161"/>
          </a:xfrm>
          <a:prstGeom prst="roundRect">
            <a:avLst>
              <a:gd name="adj" fmla="val 375469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6393001" y="4543306"/>
            <a:ext cx="715208" cy="22860"/>
          </a:xfrm>
          <a:prstGeom prst="roundRect">
            <a:avLst>
              <a:gd name="adj" fmla="val 375469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085350" y="4324945"/>
            <a:ext cx="459700" cy="459700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20367" y="4393406"/>
            <a:ext cx="18966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3502343" y="4299466"/>
            <a:ext cx="268890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게임 오브젝트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15208" y="4757976"/>
            <a:ext cx="547604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Unity의 모든 요소는 게임 오브젝트로 구성됩니다.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2190" y="5564981"/>
            <a:ext cx="715208" cy="22860"/>
          </a:xfrm>
          <a:prstGeom prst="roundRect">
            <a:avLst>
              <a:gd name="adj" fmla="val 375469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085350" y="5346621"/>
            <a:ext cx="459700" cy="459700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80481" y="5415082"/>
            <a:ext cx="26943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8439150" y="5321141"/>
            <a:ext cx="268890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컴포넌트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8439150" y="5779651"/>
            <a:ext cx="5476042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게임 오브젝트에 특정 기능이나 속성을 추가하는 스크립트/모듈입니다.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93001" y="6484501"/>
            <a:ext cx="715208" cy="22860"/>
          </a:xfrm>
          <a:prstGeom prst="roundRect">
            <a:avLst>
              <a:gd name="adj" fmla="val 375469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5350" y="6266140"/>
            <a:ext cx="459700" cy="459700"/>
          </a:xfrm>
          <a:prstGeom prst="roundRect">
            <a:avLst>
              <a:gd name="adj" fmla="val 186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3099" y="6334601"/>
            <a:ext cx="284202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3502343" y="6240661"/>
            <a:ext cx="268890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조합성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15208" y="6699171"/>
            <a:ext cx="547604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여러 컴포넌트를 조합해 복잡한 동작을 구현할 수 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33945"/>
            <a:ext cx="57086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Unity의 주요 컴포넌트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71574"/>
            <a:ext cx="7627382" cy="3123962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3079194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321671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321671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오브젝트의 위치, 회전, 크기 설정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3700939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68904" y="383845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Rigidbody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383845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물리 시뮬레이션 구현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4322683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68904" y="446020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Mesh Renderer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446020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3D 모델의 시각적 표현 정의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2329" y="4944428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68904" y="508194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Camera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78785" y="508194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게임 화면 구성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52329" y="5566172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68904" y="570368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Light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0278785" y="570368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게임 환경의 조명 설정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196"/>
            <a:ext cx="57086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Unity 렌더 파이프라인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033826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2504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빌트인 렌더 파이프라인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73653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기본 렌더링 시스템으로 다양한 렌더링 경로를 지원합니다.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767018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83593"/>
            <a:ext cx="40270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유니버설 렌더 파이프라인 (URP)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469725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다양한 플랫폼에서 최적화된 성능을 제공합니다.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500211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716786"/>
            <a:ext cx="42810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고해상도 렌더 파이프라인 (HDRP)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20291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고사양 플랫폼을 대상으로 고품질 그래픽을 제공합니다.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2024-11-06T14:47:20Z</dcterms:created>
  <dcterms:modified xsi:type="dcterms:W3CDTF">2024-11-06T14:47:20Z</dcterms:modified>
</cp:coreProperties>
</file>